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B5105-F835-D920-3E7A-6C387F5F42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1D9B626-E24F-1BB1-2D29-3BA6E5639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DF1A7F-5B13-DDCE-7D36-37DB445C4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B99D09-F320-7A2D-996D-25A49D338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A8B9BC-52FF-E171-146B-B4A8E5A5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72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E8ACB6-1ED0-9BAE-E139-6DA2B32A0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6E59767-9A92-82A6-1C31-55491F297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E25ECE-5FE3-17F1-0C5B-C01CA7DE6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996F5D-DE38-D3E7-AA80-9098CE42B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76E079-AED3-F686-06D0-1708CB7F0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333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F127ECF-27EE-254C-6D74-1C64CAA5F8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90657AD-8D6B-7997-3DF7-54DEC8E50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5E224B-A1AF-28F0-857D-E128FBBA9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B1D9EA-3CC2-2463-6B8F-629FAC96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93355E-D1CA-DA39-4D9B-27CE34E5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7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DEAE00-6A68-56A3-EE12-49F83FA4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1626C6-92F9-2396-02DA-ECD490E35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06188B-8572-644E-332B-1C6B184FD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8109AB-EE84-C749-6308-BCEE8AA07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98DD61-3CF9-BB3D-B242-1C8293432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878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8E3BB7-B1AC-D116-61EA-6D8B629A7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9A7350-21B0-0573-B60A-D75EB3288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C9392F-E502-14FA-42D9-2A6F2FDA6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5C0397-5B92-F86C-71F6-1465E6089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73046E-E44A-5573-0134-EF2FA8917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903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40DF3-E847-221D-36EF-CFBA31AF7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2F8089-65CC-AE90-EA58-38278D419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679418E-C3BC-1A9F-6918-3BA60A66A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1AF8B9E-08B3-ED40-56AC-1BE4039C1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76B708-EA64-1A57-90F9-DA422592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0F2E64B-F342-EDD6-7538-4D3C8EC5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340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09C18-6995-7E1A-F147-9738FCF03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9ED024-B2B8-7D8E-F305-72B811562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9235F6B-5EA0-C64F-C847-117186B4D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26BF778-2111-6D94-2F40-FE9E40DC45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07311F2-3598-F608-85EA-684D811F1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B651EA5-88D3-52A4-05A0-131F8F828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FDB3D02-2246-1AEC-ED47-91D361E4A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73E2311-E0FD-8B93-02EE-774951DC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5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EAE0FB-8C17-DD5D-96D9-5B366159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EDDAFBB-E8E5-7E5C-7973-DF2B52DA9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B0691F-B317-0AB6-60CF-90C273CA1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F6CF297-493A-0E6E-B0F4-72B1A4F6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48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F31B23B-EA51-CFBD-6D64-3F8FC068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F3BCA7B-7391-6274-7D73-36145E2CD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BCC87D0-22D0-10DE-9CF2-1DE3B1E99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40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1B0243-B0C7-DAF3-D9DB-0ED9D59D0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FD486F0-D506-3EFD-33C2-B5CDD59F7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E5CD89-7E23-3EC7-2C98-9D9F07B2E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F64161E-751A-D2A9-386F-11C0FE3CC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AB4DFEF-B863-949B-9D9D-D70CA3B34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FB3CA15-CCD1-0088-ABCA-AC3E5CE74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373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588ED8-B4A8-6F0B-2033-E404985E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8FD8BDC-6B6C-278B-19BD-D2FF94495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80928BF-730E-C763-6426-2F9216B57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31A0695-3E94-AF45-C983-B48B9CC65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4F506B-A1F4-25C2-648D-2BA9A3C47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A12E02-524E-3F9F-D506-6774A3D1B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618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C94B3BB-E587-8B8A-4856-717433AF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169109-E46E-4ADE-8FF3-59B3BC39F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348F25-C1E9-55DA-594D-8D26F35A7C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68248-4FE1-4FC5-9E4A-91A453AE5AA4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2F9B136-B4EB-B89D-34FE-CF7E9568EC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A854D6-ED78-5B93-FF13-33BA62F6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6F9D5-30A1-4256-8EB0-C848876B77F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10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866DD39-7F33-4AB8-891B-EF7A69437410}"/>
              </a:ext>
            </a:extLst>
          </p:cNvPr>
          <p:cNvSpPr txBox="1"/>
          <p:nvPr/>
        </p:nvSpPr>
        <p:spPr>
          <a:xfrm>
            <a:off x="92766" y="1611855"/>
            <a:ext cx="120992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8800" b="1" dirty="0">
                <a:latin typeface="Gabriola" panose="04040605051002020D02" pitchFamily="82" charset="0"/>
              </a:rPr>
              <a:t>Che cosa è un incontro laboratoriale?</a:t>
            </a:r>
          </a:p>
        </p:txBody>
      </p:sp>
    </p:spTree>
    <p:extLst>
      <p:ext uri="{BB962C8B-B14F-4D97-AF65-F5344CB8AC3E}">
        <p14:creationId xmlns:p14="http://schemas.microsoft.com/office/powerpoint/2010/main" val="1660437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28985E02-0FF1-F286-DED1-BDA1C889F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538" y="52217"/>
            <a:ext cx="4700423" cy="1133954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5B9F8F7F-4F4D-BE64-4EB3-961392958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319" y="959524"/>
            <a:ext cx="1030313" cy="1225402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5AE83691-3B67-52F3-8CA0-262810ED3E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3369" y="949348"/>
            <a:ext cx="1396105" cy="2170364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2669B801-9A9C-8AB3-0040-04BE1EDD28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4032" y="2154607"/>
            <a:ext cx="3304318" cy="1493649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AA038FB-6E20-C72F-8EF7-9E8174EFCD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8077" y="2886221"/>
            <a:ext cx="5102794" cy="295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25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98B56B2A-318E-C7CC-5476-CCFF559FBA8C}"/>
              </a:ext>
            </a:extLst>
          </p:cNvPr>
          <p:cNvSpPr txBox="1"/>
          <p:nvPr/>
        </p:nvSpPr>
        <p:spPr>
          <a:xfrm>
            <a:off x="87088" y="130630"/>
            <a:ext cx="11640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Eras Medium ITC" panose="020B0602030504020804" pitchFamily="34" charset="0"/>
              </a:rPr>
              <a:t>TEMA :</a:t>
            </a:r>
          </a:p>
          <a:p>
            <a:r>
              <a:rPr lang="it-IT" sz="2400" b="1" dirty="0">
                <a:latin typeface="Eras Medium ITC" panose="020B0602030504020804" pitchFamily="34" charset="0"/>
              </a:rPr>
              <a:t>Obiettivo incontro:</a:t>
            </a:r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C9B65B73-6053-E4E0-A094-421A6E1AD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00802"/>
              </p:ext>
            </p:extLst>
          </p:nvPr>
        </p:nvGraphicFramePr>
        <p:xfrm>
          <a:off x="304800" y="1234440"/>
          <a:ext cx="11640456" cy="5205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5029">
                  <a:extLst>
                    <a:ext uri="{9D8B030D-6E8A-4147-A177-3AD203B41FA5}">
                      <a16:colId xmlns:a16="http://schemas.microsoft.com/office/drawing/2014/main" val="2186089520"/>
                    </a:ext>
                  </a:extLst>
                </a:gridCol>
                <a:gridCol w="1872342">
                  <a:extLst>
                    <a:ext uri="{9D8B030D-6E8A-4147-A177-3AD203B41FA5}">
                      <a16:colId xmlns:a16="http://schemas.microsoft.com/office/drawing/2014/main" val="3572426685"/>
                    </a:ext>
                  </a:extLst>
                </a:gridCol>
                <a:gridCol w="2278743">
                  <a:extLst>
                    <a:ext uri="{9D8B030D-6E8A-4147-A177-3AD203B41FA5}">
                      <a16:colId xmlns:a16="http://schemas.microsoft.com/office/drawing/2014/main" val="2283899411"/>
                    </a:ext>
                  </a:extLst>
                </a:gridCol>
                <a:gridCol w="2148115">
                  <a:extLst>
                    <a:ext uri="{9D8B030D-6E8A-4147-A177-3AD203B41FA5}">
                      <a16:colId xmlns:a16="http://schemas.microsoft.com/office/drawing/2014/main" val="3760880727"/>
                    </a:ext>
                  </a:extLst>
                </a:gridCol>
                <a:gridCol w="1756227">
                  <a:extLst>
                    <a:ext uri="{9D8B030D-6E8A-4147-A177-3AD203B41FA5}">
                      <a16:colId xmlns:a16="http://schemas.microsoft.com/office/drawing/2014/main" val="2073801268"/>
                    </a:ext>
                  </a:extLst>
                </a:gridCol>
              </a:tblGrid>
              <a:tr h="579846">
                <a:tc>
                  <a:txBody>
                    <a:bodyPr/>
                    <a:lstStyle/>
                    <a:p>
                      <a:r>
                        <a:rPr lang="it-IT" sz="2400" dirty="0"/>
                        <a:t>MOMENTO</a:t>
                      </a:r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OBIETTIVO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ATTIVITA’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TEMPO/CHI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/>
                        <a:t>STRUMENTI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386988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r>
                        <a:rPr lang="it-IT" sz="2800" dirty="0"/>
                        <a:t>ACCOGLIENZA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434606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r>
                        <a:rPr lang="it-IT" sz="2800" dirty="0"/>
                        <a:t>FASE PROIETTIVA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455183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r>
                        <a:rPr lang="it-IT" sz="2800" dirty="0"/>
                        <a:t>FASE DI APPROFONDIMENTO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189193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r>
                        <a:rPr lang="it-IT" sz="2800" dirty="0"/>
                        <a:t>FASE DI RIAPPROPRIAZIONE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887488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r>
                        <a:rPr lang="it-IT" sz="2800" dirty="0"/>
                        <a:t>CONSEGNA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380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451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Eras Medium ITC</vt:lpstr>
      <vt:lpstr>Gabriola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3</cp:revision>
  <dcterms:created xsi:type="dcterms:W3CDTF">2022-11-08T18:37:00Z</dcterms:created>
  <dcterms:modified xsi:type="dcterms:W3CDTF">2022-11-09T20:48:30Z</dcterms:modified>
</cp:coreProperties>
</file>